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258" r:id="rId16"/>
    <p:sldId id="314" r:id="rId17"/>
    <p:sldId id="328" r:id="rId18"/>
    <p:sldId id="320" r:id="rId19"/>
    <p:sldId id="338" r:id="rId20"/>
    <p:sldId id="327" r:id="rId21"/>
    <p:sldId id="316" r:id="rId22"/>
    <p:sldId id="330" r:id="rId23"/>
    <p:sldId id="332" r:id="rId24"/>
    <p:sldId id="331" r:id="rId25"/>
    <p:sldId id="336" r:id="rId26"/>
    <p:sldId id="326" r:id="rId27"/>
    <p:sldId id="318" r:id="rId28"/>
    <p:sldId id="337" r:id="rId29"/>
    <p:sldId id="329" r:id="rId30"/>
    <p:sldId id="340" r:id="rId31"/>
    <p:sldId id="341" r:id="rId32"/>
    <p:sldId id="302" r:id="rId33"/>
    <p:sldId id="29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20500000000000000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80"/>
    <a:srgbClr val="F05768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576" y="8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0ADAD77-71A8-4914-8287-061199F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1126258"/>
            <a:ext cx="7779711" cy="23937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399218" y="1128263"/>
            <a:ext cx="1544782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17619" cy="675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246530" y="3585791"/>
            <a:ext cx="18385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DF906C-D259-4C2A-8597-B325914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4" y="2933323"/>
            <a:ext cx="6701117" cy="199974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3368487" y="3012141"/>
            <a:ext cx="5680305" cy="867203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8D0665E-BB61-44CC-9481-32D00A9E0340}"/>
              </a:ext>
            </a:extLst>
          </p:cNvPr>
          <p:cNvSpPr/>
          <p:nvPr/>
        </p:nvSpPr>
        <p:spPr>
          <a:xfrm>
            <a:off x="5436248" y="1556470"/>
            <a:ext cx="1544782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311477" y="376667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登入後便可發布或回覆文章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FBAD90-9E6B-48F0-90B4-03B5A2056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56"/>
          <a:stretch/>
        </p:blipFill>
        <p:spPr>
          <a:xfrm>
            <a:off x="148659" y="980210"/>
            <a:ext cx="5653286" cy="267739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1215983" y="1066691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1219696" y="2985764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409204" y="4099042"/>
            <a:ext cx="2929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聊天列表會依照最後聊天時間排序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1215983" y="3472931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047BDC85-C970-4666-96DA-DFB3BBAE8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4" b="9188"/>
          <a:stretch/>
        </p:blipFill>
        <p:spPr>
          <a:xfrm>
            <a:off x="3491345" y="2369349"/>
            <a:ext cx="5503996" cy="264781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4465844" y="2422814"/>
            <a:ext cx="3729120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5933772" y="1486130"/>
            <a:ext cx="306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可查看曾經發布及回覆的文章和留言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4" name="Google Shape;507;p46">
            <a:extLst>
              <a:ext uri="{FF2B5EF4-FFF2-40B4-BE49-F238E27FC236}">
                <a16:creationId xmlns:a16="http://schemas.microsoft.com/office/drawing/2014/main" id="{6B841F3D-24B8-4067-9EDD-43B48601E4EF}"/>
              </a:ext>
            </a:extLst>
          </p:cNvPr>
          <p:cNvCxnSpPr>
            <a:cxnSpLocks/>
          </p:cNvCxnSpPr>
          <p:nvPr/>
        </p:nvCxnSpPr>
        <p:spPr>
          <a:xfrm flipV="1">
            <a:off x="7194359" y="1883648"/>
            <a:ext cx="246371" cy="42286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9" y="2456538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62189" y="1230261"/>
            <a:ext cx="2885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可於左方區塊依不同條件做複合式查詢，也可以針對結果排序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詳細資訊頁即可投遞履歷和收藏案件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C6042-E3DA-4A58-B91A-5ABBBAB0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0" y="936422"/>
            <a:ext cx="5565600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49570741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496036"/>
              </p:ext>
            </p:extLst>
          </p:nvPr>
        </p:nvGraphicFramePr>
        <p:xfrm>
          <a:off x="298293" y="1505472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382517"/>
            <a:ext cx="3482105" cy="3047861"/>
          </a:xfrm>
          <a:prstGeom prst="cloudCallout">
            <a:avLst>
              <a:gd name="adj1" fmla="val -8175"/>
              <a:gd name="adj2" fmla="val 7423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28831" y="1675340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4331</TotalTime>
  <Words>2492</Words>
  <Application>Microsoft Office PowerPoint</Application>
  <PresentationFormat>如螢幕大小 (16:9)</PresentationFormat>
  <Paragraphs>350</Paragraphs>
  <Slides>33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Source Sans Pro</vt:lpstr>
      <vt:lpstr>Wingdings</vt:lpstr>
      <vt:lpstr>新細明體</vt:lpstr>
      <vt:lpstr>Arial</vt:lpstr>
      <vt:lpstr>Roboto</vt:lpstr>
      <vt:lpstr>Calibri</vt:lpstr>
      <vt:lpstr>微軟正黑體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247</cp:revision>
  <dcterms:modified xsi:type="dcterms:W3CDTF">2023-09-11T03:20:20Z</dcterms:modified>
</cp:coreProperties>
</file>